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68" d="100"/>
          <a:sy n="68" d="100"/>
        </p:scale>
        <p:origin x="-9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FB6C-E389-48C2-94ED-19AA4CF8DEF9}" type="datetimeFigureOut">
              <a:rPr lang="es-ES" smtClean="0"/>
              <a:pPr/>
              <a:t>29/04/2022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841C-329C-45CD-94D4-7EC0AFBD40A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FB6C-E389-48C2-94ED-19AA4CF8DEF9}" type="datetimeFigureOut">
              <a:rPr lang="es-ES" smtClean="0"/>
              <a:pPr/>
              <a:t>29/04/2022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841C-329C-45CD-94D4-7EC0AFBD40A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FB6C-E389-48C2-94ED-19AA4CF8DEF9}" type="datetimeFigureOut">
              <a:rPr lang="es-ES" smtClean="0"/>
              <a:pPr/>
              <a:t>29/04/2022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841C-329C-45CD-94D4-7EC0AFBD40A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FB6C-E389-48C2-94ED-19AA4CF8DEF9}" type="datetimeFigureOut">
              <a:rPr lang="es-ES" smtClean="0"/>
              <a:pPr/>
              <a:t>29/04/2022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841C-329C-45CD-94D4-7EC0AFBD40A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FB6C-E389-48C2-94ED-19AA4CF8DEF9}" type="datetimeFigureOut">
              <a:rPr lang="es-ES" smtClean="0"/>
              <a:pPr/>
              <a:t>29/04/2022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841C-329C-45CD-94D4-7EC0AFBD40A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FB6C-E389-48C2-94ED-19AA4CF8DEF9}" type="datetimeFigureOut">
              <a:rPr lang="es-ES" smtClean="0"/>
              <a:pPr/>
              <a:t>29/04/2022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841C-329C-45CD-94D4-7EC0AFBD40A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FB6C-E389-48C2-94ED-19AA4CF8DEF9}" type="datetimeFigureOut">
              <a:rPr lang="es-ES" smtClean="0"/>
              <a:pPr/>
              <a:t>29/04/2022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841C-329C-45CD-94D4-7EC0AFBD40A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FB6C-E389-48C2-94ED-19AA4CF8DEF9}" type="datetimeFigureOut">
              <a:rPr lang="es-ES" smtClean="0"/>
              <a:pPr/>
              <a:t>29/04/2022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841C-329C-45CD-94D4-7EC0AFBD40A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FB6C-E389-48C2-94ED-19AA4CF8DEF9}" type="datetimeFigureOut">
              <a:rPr lang="es-ES" smtClean="0"/>
              <a:pPr/>
              <a:t>29/04/2022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841C-329C-45CD-94D4-7EC0AFBD40A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FB6C-E389-48C2-94ED-19AA4CF8DEF9}" type="datetimeFigureOut">
              <a:rPr lang="es-ES" smtClean="0"/>
              <a:pPr/>
              <a:t>29/04/2022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841C-329C-45CD-94D4-7EC0AFBD40A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FB6C-E389-48C2-94ED-19AA4CF8DEF9}" type="datetimeFigureOut">
              <a:rPr lang="es-ES" smtClean="0"/>
              <a:pPr/>
              <a:t>29/04/2022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511841C-329C-45CD-94D4-7EC0AFBD40A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E8FB6C-E389-48C2-94ED-19AA4CF8DEF9}" type="datetimeFigureOut">
              <a:rPr lang="es-ES" smtClean="0"/>
              <a:pPr/>
              <a:t>29/04/2022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511841C-329C-45CD-94D4-7EC0AFBD40AE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C:\Users\Usuario\Desktop\vero\biografias%20avos.mp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uario\Desktop\vero\avo%20de%20iago%20ponencia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488832" cy="995536"/>
          </a:xfrm>
        </p:spPr>
        <p:txBody>
          <a:bodyPr/>
          <a:lstStyle/>
          <a:p>
            <a:r>
              <a:rPr lang="es-ES" dirty="0" smtClean="0"/>
              <a:t>CESANTES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7488832" cy="720080"/>
          </a:xfrm>
        </p:spPr>
        <p:txBody>
          <a:bodyPr>
            <a:normAutofit/>
          </a:bodyPr>
          <a:lstStyle/>
          <a:p>
            <a:r>
              <a:rPr lang="es-ES" sz="3200" dirty="0" smtClean="0"/>
              <a:t>Un </a:t>
            </a:r>
            <a:r>
              <a:rPr lang="es-ES" sz="3200" dirty="0" err="1" smtClean="0"/>
              <a:t>tesouro</a:t>
            </a:r>
            <a:r>
              <a:rPr lang="es-ES" sz="3200" dirty="0" smtClean="0"/>
              <a:t> por descubrir</a:t>
            </a:r>
            <a:endParaRPr lang="es-ES" sz="3200" dirty="0"/>
          </a:p>
        </p:txBody>
      </p:sp>
      <p:pic>
        <p:nvPicPr>
          <p:cNvPr id="23554" name="Picture 2" descr="Playa de Cesantes (Redondela) - 2021 Qué saber antes de ir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7" y="2636912"/>
            <a:ext cx="6568340" cy="3672408"/>
          </a:xfrm>
          <a:prstGeom prst="rect">
            <a:avLst/>
          </a:prstGeom>
          <a:noFill/>
          <a:ln w="50800" cmpd="thickThin">
            <a:solidFill>
              <a:schemeClr val="accent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90656" cy="1162050"/>
          </a:xfrm>
        </p:spPr>
        <p:txBody>
          <a:bodyPr>
            <a:normAutofit fontScale="90000"/>
          </a:bodyPr>
          <a:lstStyle/>
          <a:p>
            <a:r>
              <a:rPr lang="es-ES" sz="4400" b="1" dirty="0" smtClean="0">
                <a:solidFill>
                  <a:srgbClr val="0070C0"/>
                </a:solidFill>
              </a:rPr>
              <a:t>SUMERXÍNDONOS NUN PROXECTO</a:t>
            </a:r>
            <a:endParaRPr lang="es-ES" sz="4400" b="1" dirty="0">
              <a:solidFill>
                <a:srgbClr val="0070C0"/>
              </a:solidFill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5182344" cy="4572000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s-ES" sz="3200" dirty="0" err="1" smtClean="0"/>
              <a:t>Escoita</a:t>
            </a:r>
            <a:r>
              <a:rPr lang="es-ES" sz="3200" dirty="0" smtClean="0"/>
              <a:t> </a:t>
            </a:r>
            <a:r>
              <a:rPr lang="es-ES" sz="3200" dirty="0" err="1" smtClean="0"/>
              <a:t>ao</a:t>
            </a:r>
            <a:r>
              <a:rPr lang="es-ES" sz="3200" dirty="0" smtClean="0"/>
              <a:t> alumnado</a:t>
            </a:r>
          </a:p>
          <a:p>
            <a:pPr marL="342900" indent="-342900">
              <a:buAutoNum type="arabicPeriod"/>
            </a:pPr>
            <a:r>
              <a:rPr lang="es-ES" sz="3200" dirty="0" err="1" smtClean="0"/>
              <a:t>Deseña</a:t>
            </a:r>
            <a:r>
              <a:rPr lang="es-ES" sz="3200" dirty="0" smtClean="0"/>
              <a:t> un </a:t>
            </a:r>
            <a:r>
              <a:rPr lang="es-ES" sz="3200" dirty="0" err="1" smtClean="0"/>
              <a:t>proxecto</a:t>
            </a:r>
            <a:r>
              <a:rPr lang="es-ES" sz="3200" dirty="0" smtClean="0"/>
              <a:t> ambicioso acorde </a:t>
            </a:r>
            <a:r>
              <a:rPr lang="es-ES" sz="3200" dirty="0" err="1" smtClean="0"/>
              <a:t>cos</a:t>
            </a:r>
            <a:r>
              <a:rPr lang="es-ES" sz="3200" dirty="0" smtClean="0"/>
              <a:t> </a:t>
            </a:r>
            <a:r>
              <a:rPr lang="es-ES" sz="3200" dirty="0" err="1" smtClean="0"/>
              <a:t>seus</a:t>
            </a:r>
            <a:r>
              <a:rPr lang="es-ES" sz="3200" dirty="0" smtClean="0"/>
              <a:t> intereses.</a:t>
            </a:r>
          </a:p>
          <a:p>
            <a:pPr marL="342900" indent="-342900">
              <a:buAutoNum type="arabicPeriod"/>
            </a:pPr>
            <a:r>
              <a:rPr lang="es-ES" sz="3200" dirty="0" err="1" smtClean="0"/>
              <a:t>Aproveita</a:t>
            </a:r>
            <a:r>
              <a:rPr lang="es-ES" sz="3200" dirty="0" smtClean="0"/>
              <a:t> os recursos da contorna.</a:t>
            </a:r>
          </a:p>
          <a:p>
            <a:pPr marL="342900" indent="-342900">
              <a:buAutoNum type="arabicPeriod"/>
            </a:pPr>
            <a:r>
              <a:rPr lang="es-ES" sz="3200" dirty="0" smtClean="0"/>
              <a:t>Implica as familias</a:t>
            </a:r>
          </a:p>
          <a:p>
            <a:pPr marL="342900" indent="-342900">
              <a:buAutoNum type="arabicPeriod"/>
            </a:pPr>
            <a:r>
              <a:rPr lang="es-ES" sz="3200" dirty="0" smtClean="0"/>
              <a:t>EMOCIÓNAOS!</a:t>
            </a:r>
          </a:p>
          <a:p>
            <a:pPr marL="342900" indent="-342900">
              <a:buAutoNum type="arabicPeriod"/>
            </a:pPr>
            <a:endParaRPr lang="es-ES" dirty="0"/>
          </a:p>
        </p:txBody>
      </p:sp>
      <p:pic>
        <p:nvPicPr>
          <p:cNvPr id="6" name="5 Marcador de contenido" descr="BUZO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868144" y="1628800"/>
            <a:ext cx="2977116" cy="457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851648" cy="1368152"/>
          </a:xfrm>
        </p:spPr>
        <p:txBody>
          <a:bodyPr/>
          <a:lstStyle/>
          <a:p>
            <a:pPr algn="l"/>
            <a:r>
              <a:rPr lang="es-ES" dirty="0" smtClean="0"/>
              <a:t>PRODUTO</a:t>
            </a:r>
            <a:endParaRPr lang="es-ES" dirty="0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533400" y="2276872"/>
            <a:ext cx="7854696" cy="2704264"/>
          </a:xfrm>
        </p:spPr>
        <p:txBody>
          <a:bodyPr>
            <a:normAutofit fontScale="92500" lnSpcReduction="10000"/>
          </a:bodyPr>
          <a:lstStyle/>
          <a:p>
            <a:pPr marL="514350" indent="-514350" algn="just">
              <a:buAutoNum type="arabicPeriod"/>
            </a:pPr>
            <a:r>
              <a:rPr lang="es-ES" sz="3600" dirty="0" smtClean="0"/>
              <a:t>Indicamos o que queremos por escrito.</a:t>
            </a:r>
          </a:p>
          <a:p>
            <a:pPr marL="514350" indent="-514350" algn="just">
              <a:buAutoNum type="arabicPeriod"/>
            </a:pPr>
            <a:r>
              <a:rPr lang="es-ES" sz="3600" dirty="0" smtClean="0"/>
              <a:t>Usar medios diferentes para </a:t>
            </a:r>
            <a:r>
              <a:rPr lang="es-ES" sz="3600" dirty="0" err="1" smtClean="0"/>
              <a:t>obter</a:t>
            </a:r>
            <a:r>
              <a:rPr lang="es-ES" sz="3600" dirty="0" smtClean="0"/>
              <a:t> a información.</a:t>
            </a:r>
          </a:p>
          <a:p>
            <a:pPr marL="514350" indent="-514350" algn="just">
              <a:buAutoNum type="arabicPeriod"/>
            </a:pPr>
            <a:r>
              <a:rPr lang="es-ES" sz="3600" dirty="0" err="1" smtClean="0"/>
              <a:t>Darlle</a:t>
            </a:r>
            <a:r>
              <a:rPr lang="es-ES" sz="3600" dirty="0" smtClean="0"/>
              <a:t> forma á información.</a:t>
            </a:r>
          </a:p>
          <a:p>
            <a:pPr marL="514350" indent="-514350" algn="just">
              <a:buAutoNum type="arabicPeriod"/>
            </a:pPr>
            <a:r>
              <a:rPr lang="es-ES" sz="3600" dirty="0" smtClean="0"/>
              <a:t>Compartir.</a:t>
            </a:r>
          </a:p>
          <a:p>
            <a:pPr marL="514350" indent="-514350" algn="just">
              <a:buAutoNum type="arabicPeriod"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MENTRES PREPARAN O PRODUTO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RECREACIÓN</a:t>
            </a:r>
            <a:endParaRPr lang="es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ES" dirty="0" smtClean="0"/>
              <a:t>ONDE ESTÁ A HISTORIA?</a:t>
            </a:r>
            <a:endParaRPr lang="es-ES" dirty="0"/>
          </a:p>
        </p:txBody>
      </p:sp>
      <p:pic>
        <p:nvPicPr>
          <p:cNvPr id="9" name="8 Marcador de contenido" descr="1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75241"/>
            <a:ext cx="4040188" cy="3325230"/>
          </a:xfrm>
        </p:spPr>
      </p:pic>
      <p:pic>
        <p:nvPicPr>
          <p:cNvPr id="10" name="9 Marcador de contenido" descr="2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89334"/>
            <a:ext cx="4041775" cy="349704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ítulo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78688" cy="1162050"/>
          </a:xfrm>
        </p:spPr>
        <p:txBody>
          <a:bodyPr>
            <a:noAutofit/>
          </a:bodyPr>
          <a:lstStyle/>
          <a:p>
            <a:r>
              <a:rPr lang="es-ES" sz="5000" b="1" dirty="0" smtClean="0">
                <a:solidFill>
                  <a:srgbClr val="0070C0"/>
                </a:solidFill>
              </a:rPr>
              <a:t>PRESENTACIÓN DO PROXECTO</a:t>
            </a:r>
            <a:endParaRPr lang="es-ES" sz="5000" b="1" dirty="0">
              <a:solidFill>
                <a:srgbClr val="0070C0"/>
              </a:solidFill>
            </a:endParaRPr>
          </a:p>
        </p:txBody>
      </p:sp>
      <p:pic>
        <p:nvPicPr>
          <p:cNvPr id="5" name="biografias avos.mp4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691680" y="1628800"/>
            <a:ext cx="6032301" cy="4524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611560" y="980728"/>
            <a:ext cx="7772400" cy="1362456"/>
          </a:xfrm>
        </p:spPr>
        <p:txBody>
          <a:bodyPr/>
          <a:lstStyle/>
          <a:p>
            <a:r>
              <a:rPr lang="es-E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ANALIZAMOS</a:t>
            </a:r>
            <a:endParaRPr lang="es-E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1187624" y="2704664"/>
            <a:ext cx="7115128" cy="1509712"/>
          </a:xfrm>
        </p:spPr>
        <p:txBody>
          <a:bodyPr>
            <a:noAutofit/>
          </a:bodyPr>
          <a:lstStyle/>
          <a:p>
            <a:r>
              <a:rPr lang="es-ES" sz="3600" dirty="0" smtClean="0"/>
              <a:t>1. Que </a:t>
            </a:r>
            <a:r>
              <a:rPr lang="es-ES" sz="3600" dirty="0" err="1" smtClean="0"/>
              <a:t>temos</a:t>
            </a:r>
            <a:r>
              <a:rPr lang="es-ES" sz="3600" dirty="0" smtClean="0"/>
              <a:t>?</a:t>
            </a:r>
          </a:p>
          <a:p>
            <a:r>
              <a:rPr lang="es-ES" sz="3600" dirty="0" smtClean="0"/>
              <a:t>2. Que podemos </a:t>
            </a:r>
            <a:r>
              <a:rPr lang="es-ES" sz="3600" dirty="0" err="1" smtClean="0"/>
              <a:t>aproveitar</a:t>
            </a:r>
            <a:r>
              <a:rPr lang="es-ES" sz="3600" dirty="0" smtClean="0"/>
              <a:t>?</a:t>
            </a:r>
          </a:p>
          <a:p>
            <a:r>
              <a:rPr lang="es-ES" sz="3600" dirty="0" smtClean="0"/>
              <a:t>3. Por </a:t>
            </a:r>
            <a:r>
              <a:rPr lang="es-ES" sz="3600" dirty="0" err="1" smtClean="0"/>
              <a:t>onde</a:t>
            </a:r>
            <a:r>
              <a:rPr lang="es-ES" sz="3600" dirty="0" smtClean="0"/>
              <a:t> </a:t>
            </a:r>
            <a:r>
              <a:rPr lang="es-ES" sz="3600" dirty="0" err="1" smtClean="0"/>
              <a:t>imos</a:t>
            </a:r>
            <a:r>
              <a:rPr lang="es-ES" sz="3600" dirty="0" smtClean="0"/>
              <a:t> seguir?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70C0"/>
                </a:solidFill>
              </a:rPr>
              <a:t>E APARECEN AS SORPRESAS…</a:t>
            </a:r>
            <a:endParaRPr lang="es-ES" b="1" dirty="0">
              <a:solidFill>
                <a:srgbClr val="0070C0"/>
              </a:solidFill>
            </a:endParaRPr>
          </a:p>
        </p:txBody>
      </p:sp>
      <p:pic>
        <p:nvPicPr>
          <p:cNvPr id="8" name="avo de iago ponencia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63688" y="2060848"/>
            <a:ext cx="5976664" cy="4482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83568" y="404664"/>
            <a:ext cx="7558608" cy="1162050"/>
          </a:xfrm>
        </p:spPr>
        <p:txBody>
          <a:bodyPr/>
          <a:lstStyle/>
          <a:p>
            <a:r>
              <a:rPr lang="es-ES" sz="5000" b="1" dirty="0" smtClean="0">
                <a:solidFill>
                  <a:srgbClr val="0070C0"/>
                </a:solidFill>
              </a:rPr>
              <a:t>POR EN VALOR O PROXECTO</a:t>
            </a:r>
            <a:endParaRPr lang="es-ES" sz="5000" b="1" dirty="0">
              <a:solidFill>
                <a:srgbClr val="0070C0"/>
              </a:solidFill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idx="2"/>
          </p:nvPr>
        </p:nvSpPr>
        <p:spPr>
          <a:xfrm>
            <a:off x="467544" y="2132856"/>
            <a:ext cx="3312368" cy="4115544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s-ES" sz="3200" dirty="0" smtClean="0"/>
              <a:t>Compartir</a:t>
            </a:r>
          </a:p>
          <a:p>
            <a:pPr marL="342900" indent="-342900">
              <a:buAutoNum type="arabicPeriod"/>
            </a:pPr>
            <a:r>
              <a:rPr lang="es-ES" sz="3200" dirty="0" smtClean="0"/>
              <a:t>Difundir </a:t>
            </a:r>
            <a:r>
              <a:rPr lang="es-ES" sz="3200" dirty="0" err="1" smtClean="0"/>
              <a:t>na</a:t>
            </a:r>
            <a:r>
              <a:rPr lang="es-ES" sz="3200" dirty="0" smtClean="0"/>
              <a:t> rede </a:t>
            </a:r>
          </a:p>
          <a:p>
            <a:pPr marL="342900" indent="-342900">
              <a:buAutoNum type="arabicPeriod"/>
            </a:pPr>
            <a:r>
              <a:rPr lang="es-ES" sz="3200" dirty="0" smtClean="0"/>
              <a:t>Peche final</a:t>
            </a:r>
            <a:endParaRPr lang="es-ES" sz="3200" dirty="0"/>
          </a:p>
        </p:txBody>
      </p:sp>
      <p:pic>
        <p:nvPicPr>
          <p:cNvPr id="7" name="6 Marcador de contenido" descr="4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2060848"/>
            <a:ext cx="5111750" cy="332520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539552" y="1700808"/>
            <a:ext cx="7851648" cy="1828800"/>
          </a:xfrm>
        </p:spPr>
        <p:txBody>
          <a:bodyPr>
            <a:noAutofit/>
          </a:bodyPr>
          <a:lstStyle/>
          <a:p>
            <a:r>
              <a:rPr lang="es-ES" sz="15000" dirty="0" smtClean="0"/>
              <a:t>GRAZAS</a:t>
            </a:r>
            <a:endParaRPr lang="es-ES" sz="15000" dirty="0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854696" cy="1752600"/>
          </a:xfrm>
        </p:spPr>
        <p:txBody>
          <a:bodyPr/>
          <a:lstStyle/>
          <a:p>
            <a:pPr fontAlgn="base"/>
            <a:r>
              <a:rPr lang="es-ES" dirty="0" smtClean="0"/>
              <a:t>https://www.instagram.com/ceip_reboreda/</a:t>
            </a:r>
          </a:p>
          <a:p>
            <a:pPr fontAlgn="base"/>
            <a:r>
              <a:rPr lang="es-ES" dirty="0" smtClean="0"/>
              <a:t>                                       nivecaro@edu.xunta.gal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</TotalTime>
  <Words>107</Words>
  <Application>Microsoft Office PowerPoint</Application>
  <PresentationFormat>Presentación en pantalla (4:3)</PresentationFormat>
  <Paragraphs>29</Paragraphs>
  <Slides>9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Flujo</vt:lpstr>
      <vt:lpstr>CESANTES</vt:lpstr>
      <vt:lpstr>SUMERXÍNDONOS NUN PROXECTO</vt:lpstr>
      <vt:lpstr>PRODUTO</vt:lpstr>
      <vt:lpstr>MENTRES PREPARAN O PRODUTO</vt:lpstr>
      <vt:lpstr>PRESENTACIÓN DO PROXECTO</vt:lpstr>
      <vt:lpstr>ANALIZAMOS</vt:lpstr>
      <vt:lpstr>E APARECEN AS SORPRESAS…</vt:lpstr>
      <vt:lpstr>POR EN VALOR O PROXECTO</vt:lpstr>
      <vt:lpstr>GRAZAS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9</cp:revision>
  <dcterms:created xsi:type="dcterms:W3CDTF">2022-04-28T14:56:43Z</dcterms:created>
  <dcterms:modified xsi:type="dcterms:W3CDTF">2022-04-29T14:28:00Z</dcterms:modified>
</cp:coreProperties>
</file>